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198B3-1BC1-934B-8241-CE55B252592E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F375D-1140-5541-8143-10EB62472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F375D-1140-5541-8143-10EB624722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1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F375D-1140-5541-8143-10EB624722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8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58598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169583" y="216584"/>
            <a:ext cx="5323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 smtClean="0"/>
              <a:t>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220164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53578" y="-17859"/>
            <a:ext cx="9251156" cy="6884789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08" r:id="rId2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Optim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36286" y="0"/>
            <a:ext cx="9333994" cy="1177471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-199569" y="3028023"/>
            <a:ext cx="9533563" cy="9533563"/>
          </a:xfrm>
          <a:prstGeom prst="ellipse">
            <a:avLst/>
          </a:prstGeom>
          <a:solidFill>
            <a:srgbClr val="783D00">
              <a:alpha val="15000"/>
            </a:srgbClr>
          </a:solidFill>
          <a:ln>
            <a:solidFill>
              <a:srgbClr val="008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pic>
        <p:nvPicPr>
          <p:cNvPr id="3" name="Picture 2" descr="TreeSt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3" y="234017"/>
            <a:ext cx="10414000" cy="1041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468484" y="4272787"/>
            <a:ext cx="395514" cy="575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60593">
            <a:off x="1983193" y="3550530"/>
            <a:ext cx="353419" cy="120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974" y="4012460"/>
            <a:ext cx="249244" cy="151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62894">
            <a:off x="5257724" y="2890040"/>
            <a:ext cx="264647" cy="2759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712" y="139227"/>
            <a:ext cx="9087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“As </a:t>
            </a:r>
            <a:r>
              <a:rPr lang="en-US" dirty="0"/>
              <a:t>buds give rise by growth to fresh buds, and these, if vigorous, branch out and overtop on all sides many a feebler branch, so by generation I believe it has been with the great Tree of Life, which fills with its dead and broken branches the crust of the earth, and covers the surface with its ever-branching and beautiful ramifications</a:t>
            </a:r>
            <a:r>
              <a:rPr lang="en-US" dirty="0" smtClean="0"/>
              <a:t>.” — Darwin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2581" y="2635733"/>
            <a:ext cx="8197061" cy="135421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88755"/>
              </a:avLst>
            </a:prstTxWarp>
            <a:spAutoFit/>
          </a:bodyPr>
          <a:lstStyle/>
          <a:p>
            <a:pPr algn="ctr"/>
            <a:r>
              <a:rPr lang="en-US" sz="5400" b="1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PhyloMeth</a:t>
            </a:r>
            <a:endParaRPr lang="en-US" sz="5400" b="1" dirty="0" smtClean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28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Brian O’Meara</a:t>
            </a:r>
            <a:endParaRPr lang="en-US" sz="2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42358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896E-6 4.40176E-6 C -0.01632 -0.01852 -0.03264 -0.0368 -0.04444 -0.04675 C -0.05607 -0.05694 -0.06353 -0.05879 -0.07065 -0.06041 " pathEditMode="relative" rAng="0" ptsTypes="aaA">
                                      <p:cBhvr>
                                        <p:cTn id="9" dur="3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1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714E-7 2.77019E-6 L 0.00312 -0.00278 C 0.0059 -0.00486 0.00417 -0.00371 0.00677 -0.00509 C 0.00781 -0.00579 0.00885 -0.00625 0.00989 -0.00695 C 0.01232 -0.00857 0.00781 -0.00533 0.01285 -0.00903 L 0.01649 -0.00995 " pathEditMode="relative" rAng="0" ptsTypes="FfafFF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36286" y="0"/>
            <a:ext cx="9333994" cy="1177471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-199569" y="3028023"/>
            <a:ext cx="9533563" cy="9533563"/>
          </a:xfrm>
          <a:prstGeom prst="ellipse">
            <a:avLst/>
          </a:prstGeom>
          <a:solidFill>
            <a:srgbClr val="783D00">
              <a:alpha val="15000"/>
            </a:srgbClr>
          </a:solidFill>
          <a:ln>
            <a:solidFill>
              <a:srgbClr val="008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pic>
        <p:nvPicPr>
          <p:cNvPr id="3" name="Picture 2" descr="TreeStar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3" y="234017"/>
            <a:ext cx="10414000" cy="1041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712" y="139227"/>
            <a:ext cx="9087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Made possible by: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-3693" r="52381" b="3693"/>
          <a:stretch/>
        </p:blipFill>
        <p:spPr>
          <a:xfrm>
            <a:off x="4807856" y="602340"/>
            <a:ext cx="3628573" cy="284356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>
            <a:off x="1442052" y="1027153"/>
            <a:ext cx="1624903" cy="168740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80" b="98994" l="1662" r="983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3296" y="602340"/>
            <a:ext cx="2504984" cy="25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13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36286" y="0"/>
            <a:ext cx="9333994" cy="11774714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 bwMode="auto">
          <a:xfrm>
            <a:off x="-199569" y="3028023"/>
            <a:ext cx="9533563" cy="9533563"/>
          </a:xfrm>
          <a:prstGeom prst="ellipse">
            <a:avLst/>
          </a:prstGeom>
          <a:solidFill>
            <a:srgbClr val="783D00">
              <a:alpha val="15000"/>
            </a:srgbClr>
          </a:solidFill>
          <a:ln>
            <a:solidFill>
              <a:srgbClr val="008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pic>
        <p:nvPicPr>
          <p:cNvPr id="3" name="Picture 2" descr="TreeStar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3" y="234017"/>
            <a:ext cx="10414000" cy="1041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468484" y="4272787"/>
            <a:ext cx="395514" cy="575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08659">
            <a:off x="2284125" y="3393169"/>
            <a:ext cx="353419" cy="120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974" y="4012460"/>
            <a:ext cx="249244" cy="151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62894">
            <a:off x="5257724" y="2890040"/>
            <a:ext cx="264647" cy="2759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2581" y="2635733"/>
            <a:ext cx="8197061" cy="135421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388755"/>
              </a:avLst>
            </a:prstTxWarp>
            <a:spAutoFit/>
          </a:bodyPr>
          <a:lstStyle/>
          <a:p>
            <a:pPr algn="ctr"/>
            <a:r>
              <a:rPr lang="en-US" sz="5400" b="1" dirty="0" err="1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PhyloMeth</a:t>
            </a:r>
            <a:endParaRPr lang="en-US" sz="5400" b="1" dirty="0" smtClean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en-US" sz="28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Brian O’Meara</a:t>
            </a:r>
            <a:endParaRPr lang="en-US" sz="28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1297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tima">
      <a:majorFont>
        <a:latin typeface="Optim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Optim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lnDef>
  </a:objectDefaults>
  <a:extraClrSchemeLst>
    <a:extraClrScheme>
      <a:clrScheme name="Title &amp; Subtitle with center 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133</TotalTime>
  <Words>86</Words>
  <Application>Microsoft Macintosh PowerPoint</Application>
  <PresentationFormat>On-screen Show (4:3)</PresentationFormat>
  <Paragraphs>8</Paragraphs>
  <Slides>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Default Theme</vt:lpstr>
      <vt:lpstr>PowerPoint Presentation</vt:lpstr>
      <vt:lpstr>PowerPoint Presentation</vt:lpstr>
      <vt:lpstr>PowerPoint Presentation</vt:lpstr>
    </vt:vector>
  </TitlesOfParts>
  <Company>University of Tennessee, Knoxville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O'Meara</dc:creator>
  <cp:lastModifiedBy>Brian O'Meara</cp:lastModifiedBy>
  <cp:revision>18</cp:revision>
  <dcterms:created xsi:type="dcterms:W3CDTF">2016-01-14T02:34:22Z</dcterms:created>
  <dcterms:modified xsi:type="dcterms:W3CDTF">2016-01-14T04:47:52Z</dcterms:modified>
</cp:coreProperties>
</file>